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2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A34093-E465-4A2C-AF19-09A2D3E6C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E95468-8C5A-4A1E-93AE-AB90ED239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75F495E-B685-4901-92E4-F6297154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FBA4-EF9F-4861-B822-A48B9AF5DDEE}" type="datetimeFigureOut">
              <a:rPr lang="pt-PT" smtClean="0"/>
              <a:t>24/06/2020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F3CA53F-6272-41E1-B63A-AC14A8000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80AF7CA-1701-47FE-9226-A81E8B1A4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6B54-DDD3-4C73-B521-0DEDB26B68F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9973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27815D-E8A3-4668-B8C8-8534F4768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652723D4-AB69-4FA3-95A5-D4B9EBA7EE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22D501A-13EA-4904-A4F7-57377A374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FBA4-EF9F-4861-B822-A48B9AF5DDEE}" type="datetimeFigureOut">
              <a:rPr lang="pt-PT" smtClean="0"/>
              <a:t>24/06/2020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EE03B6C-9158-4FDC-AC8F-E577CA30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DBC104A-BDBF-4D4F-9623-E2B758F15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6B54-DDD3-4C73-B521-0DEDB26B68F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69609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10A47A2-346A-4649-924D-79DA63BBBA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92F1761-210B-4E35-982E-DC281A1EF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8740D5C-04E2-4B60-B8F8-7FE02461D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FBA4-EF9F-4861-B822-A48B9AF5DDEE}" type="datetimeFigureOut">
              <a:rPr lang="pt-PT" smtClean="0"/>
              <a:t>24/06/2020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8A6780B-4D8F-4E20-9DFE-98FD44AAB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22A4608-3FD8-4376-BBBB-1394E3EC5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6B54-DDD3-4C73-B521-0DEDB26B68F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27977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E1D707-2528-45D2-9DF4-5AB0CEDB5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E0419E0-9AFB-46F3-AB5F-CBE33CCC0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2714D90-3D9C-45D0-9419-5D357C3DE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FBA4-EF9F-4861-B822-A48B9AF5DDEE}" type="datetimeFigureOut">
              <a:rPr lang="pt-PT" smtClean="0"/>
              <a:t>24/06/2020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95BD323-2392-4166-B92A-0481B7DD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BBAB799-D77F-41C8-B4F4-3B6A2DF6A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6B54-DDD3-4C73-B521-0DEDB26B68F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1534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D55873-8F2D-46E4-AAD1-652A77ED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BD3FDDC-25F8-4C1C-AD65-725D70A04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D4B3CCA-C883-4CE8-9168-6CD21AA2C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FBA4-EF9F-4861-B822-A48B9AF5DDEE}" type="datetimeFigureOut">
              <a:rPr lang="pt-PT" smtClean="0"/>
              <a:t>24/06/2020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76EE754-62CA-4948-BBEA-97711E2FB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4A5435B-4119-4F42-BF38-44AD1F90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6B54-DDD3-4C73-B521-0DEDB26B68F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55580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43E365-C87F-43E1-A8B5-1CD18046A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6A47CA5-EBF8-43EA-A508-ACD88AA9B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3362A53-1CFD-4260-A6E4-9B118858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EBAFFD2-3306-4BCA-87A4-BC4B3F4DC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FBA4-EF9F-4861-B822-A48B9AF5DDEE}" type="datetimeFigureOut">
              <a:rPr lang="pt-PT" smtClean="0"/>
              <a:t>24/06/2020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1D45F5E3-A1A2-430F-B2D3-22C2D02E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2810D36-0BD9-4C90-972D-E263A58B3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6B54-DDD3-4C73-B521-0DEDB26B68F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3233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718446-7B33-47E9-8B61-060459275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E1824E-2928-4A19-BD64-F3D89D780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E6F176D-3A6C-4762-A94D-64E53E507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8730118C-7BBB-4F38-AFF6-76CBA7CCE1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7BA01CFA-B8DB-4516-A03A-964B3074A5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EDF1F8FB-7E22-48EC-91EB-923FB65D3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FBA4-EF9F-4861-B822-A48B9AF5DDEE}" type="datetimeFigureOut">
              <a:rPr lang="pt-PT" smtClean="0"/>
              <a:t>24/06/2020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FE4AB7A5-B339-4F51-A747-5EC83CBE7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359A7608-1AFE-4F0E-A484-C44569B0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6B54-DDD3-4C73-B521-0DEDB26B68F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53322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AFCA0D-1683-40D2-AE5F-95694608C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0EDC2D5-C3F0-4792-8181-7EAEB8953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FBA4-EF9F-4861-B822-A48B9AF5DDEE}" type="datetimeFigureOut">
              <a:rPr lang="pt-PT" smtClean="0"/>
              <a:t>24/06/2020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1A61E8C-A828-45F4-A209-611976354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3018B29E-5E66-40AF-8949-0B3B7870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6B54-DDD3-4C73-B521-0DEDB26B68F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34557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68A4B7C9-E6BD-442F-94F6-2944E5D54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FBA4-EF9F-4861-B822-A48B9AF5DDEE}" type="datetimeFigureOut">
              <a:rPr lang="pt-PT" smtClean="0"/>
              <a:t>24/06/2020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DB3999C3-2FF2-4931-9425-085BC6565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830B9B7-CE2E-4F38-B187-A9874EC2E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6B54-DDD3-4C73-B521-0DEDB26B68F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29651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F8A1DC-EB7E-4EE2-955A-DEB0AD8D1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AA3F3E9-0D76-4990-A39E-A3216B4D0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C82C89E-EBF3-471E-9F07-BA3C0BA3D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840100F-907D-4BDD-82CC-787E13D3D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FBA4-EF9F-4861-B822-A48B9AF5DDEE}" type="datetimeFigureOut">
              <a:rPr lang="pt-PT" smtClean="0"/>
              <a:t>24/06/2020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761CA7F3-5CC7-4A83-8EB4-9703CF995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7E6A9CE-435A-440E-939D-31FA37A1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6B54-DDD3-4C73-B521-0DEDB26B68F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9348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7720B6-F9C8-4FFB-9C99-375C45B5B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A0F4E402-F917-415C-ABF2-E0A3D86D5A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95FBE20D-2995-4C79-9E6D-F3CBAF2CB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653A51C-C6F1-40F1-8E28-EC89FB983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FBA4-EF9F-4861-B822-A48B9AF5DDEE}" type="datetimeFigureOut">
              <a:rPr lang="pt-PT" smtClean="0"/>
              <a:t>24/06/2020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7D3B1E2-A876-469D-9329-34B4E7906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57B374DE-FEF3-4563-9847-63EF38964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06B54-DDD3-4C73-B521-0DEDB26B68F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9793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1219B595-A369-4067-88BC-0416C9BF3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57454A9-857A-4904-9034-1711A87A7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FBB2E85-900D-4F3F-9D2C-98F412E0B6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BFBA4-EF9F-4861-B822-A48B9AF5DDEE}" type="datetimeFigureOut">
              <a:rPr lang="pt-PT" smtClean="0"/>
              <a:t>24/06/2020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0853E9B-2DC2-4C49-B34B-BCDBBBCB6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B5F0650-DAC5-422B-82AE-C66DAE045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06B54-DDD3-4C73-B521-0DEDB26B68F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453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slideLayout" Target="../slideLayouts/slideLayout2.xml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2" Type="http://schemas.openxmlformats.org/officeDocument/2006/relationships/audio" Target="../media/media1.m4a"/><Relationship Id="rId16" Type="http://schemas.openxmlformats.org/officeDocument/2006/relationships/image" Target="../media/image4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5" Type="http://schemas.microsoft.com/office/2007/relationships/media" Target="../media/media3.m4a"/><Relationship Id="rId15" Type="http://schemas.microsoft.com/office/2007/relationships/hdphoto" Target="../media/hdphoto3.wdp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17815AD-F63B-4834-B59C-AB15624E1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rcRect l="8134" t="5545" r="2470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20BE416-62D3-4920-B016-1BB15BCE2B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09" y="1193918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pt-PT" sz="4800" dirty="0"/>
              <a:t>O MUNDO APÓS A PANDEMIA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F147BE4-D159-4BEB-8EB8-A4C3B1A36418}"/>
              </a:ext>
            </a:extLst>
          </p:cNvPr>
          <p:cNvSpPr txBox="1"/>
          <p:nvPr/>
        </p:nvSpPr>
        <p:spPr>
          <a:xfrm>
            <a:off x="435309" y="4819982"/>
            <a:ext cx="3269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dirty="0"/>
              <a:t> </a:t>
            </a:r>
            <a:r>
              <a:rPr lang="pt-PT" b="1" i="1" dirty="0"/>
              <a:t>Trabalho realizado por:</a:t>
            </a:r>
          </a:p>
          <a:p>
            <a:pPr algn="just"/>
            <a:r>
              <a:rPr lang="pt-PT" b="1" i="1" dirty="0"/>
              <a:t> Francisco Sousa nº3 7ºD</a:t>
            </a:r>
          </a:p>
          <a:p>
            <a:pPr algn="just"/>
            <a:r>
              <a:rPr lang="pt-PT" b="1" i="1" dirty="0"/>
              <a:t> Rodrigo Sousa nº19 7ºD</a:t>
            </a:r>
          </a:p>
        </p:txBody>
      </p:sp>
    </p:spTree>
    <p:extLst>
      <p:ext uri="{BB962C8B-B14F-4D97-AF65-F5344CB8AC3E}">
        <p14:creationId xmlns:p14="http://schemas.microsoft.com/office/powerpoint/2010/main" val="3057757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5935642-FC40-4BB8-B127-5B954103F9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23298" t="6350" b="2741"/>
          <a:stretch/>
        </p:blipFill>
        <p:spPr>
          <a:xfrm>
            <a:off x="-2" y="10"/>
            <a:ext cx="8668512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ectangle 14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FABFE65-EBD6-4F33-983D-90DF6DA1684D}"/>
              </a:ext>
            </a:extLst>
          </p:cNvPr>
          <p:cNvSpPr txBox="1"/>
          <p:nvPr/>
        </p:nvSpPr>
        <p:spPr>
          <a:xfrm>
            <a:off x="7709096" y="-31799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latin typeface="+mj-lt"/>
                <a:ea typeface="+mj-ea"/>
                <a:cs typeface="+mj-cs"/>
              </a:rPr>
              <a:t>INTRODUÇÃO</a:t>
            </a: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0013F18-E0DB-42DE-99CD-D25ACBA20E63}"/>
              </a:ext>
            </a:extLst>
          </p:cNvPr>
          <p:cNvSpPr txBox="1"/>
          <p:nvPr/>
        </p:nvSpPr>
        <p:spPr>
          <a:xfrm>
            <a:off x="7308166" y="3304191"/>
            <a:ext cx="48252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No presente trabalho foi feita uma entrevista a várias pessoas com a perspetiva  de como será o mundo depois da pandemia. A entrevista vai ser aplicada a seis pessoas com idades compreendidas entre os dezoito e cinquenta anos de idade do sexo feminino e masculino. As questões colocadas são as seguintes, será que após a pandemia as pessoas vão sair à rua normalmente, sem preocupações?, acha que todas as pessoas tem o cuidado que devem (usar </a:t>
            </a:r>
            <a:r>
              <a:rPr lang="pt-PT" sz="1600" dirty="0" err="1"/>
              <a:t>máscara,etc</a:t>
            </a:r>
            <a:r>
              <a:rPr lang="pt-PT" sz="1600" dirty="0"/>
              <a:t>…)?, qual poderá ser o impacto económico na vida de pessoas?, como é que vai ficar a escola no meio disto tudo? e será que as aulas por videoconferência substituem as aulas presenciais.</a:t>
            </a:r>
          </a:p>
          <a:p>
            <a:pPr algn="just"/>
            <a:endParaRPr lang="pt-PT" sz="1600" dirty="0"/>
          </a:p>
          <a:p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626235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DC752800-6763-4727-A3B9-3D321A7A8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18836" t="8441" r="1375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B9B0D6-FB00-4F5C-9264-C10C9E320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Como </a:t>
            </a:r>
            <a:r>
              <a:rPr lang="en-US" sz="4800" dirty="0" err="1"/>
              <a:t>será</a:t>
            </a:r>
            <a:r>
              <a:rPr lang="en-US" sz="4800" dirty="0"/>
              <a:t> o </a:t>
            </a:r>
            <a:r>
              <a:rPr lang="en-US" sz="4800" dirty="0" err="1"/>
              <a:t>mundo</a:t>
            </a:r>
            <a:r>
              <a:rPr lang="en-US" sz="4800" dirty="0"/>
              <a:t> </a:t>
            </a:r>
            <a:r>
              <a:rPr lang="en-US" sz="4800" dirty="0" err="1"/>
              <a:t>após</a:t>
            </a:r>
            <a:r>
              <a:rPr lang="en-US" sz="4800" dirty="0"/>
              <a:t> a </a:t>
            </a:r>
            <a:r>
              <a:rPr lang="en-US" sz="4800" dirty="0" err="1"/>
              <a:t>pandemia</a:t>
            </a:r>
            <a:r>
              <a:rPr lang="en-US" sz="4800" dirty="0"/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314ABC7-5CD8-4D40-BB27-A4BE3B39770D}"/>
              </a:ext>
            </a:extLst>
          </p:cNvPr>
          <p:cNvSpPr txBox="1"/>
          <p:nvPr/>
        </p:nvSpPr>
        <p:spPr>
          <a:xfrm>
            <a:off x="5313030" y="2841674"/>
            <a:ext cx="646644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highlight>
                  <a:srgbClr val="000000"/>
                </a:highlight>
              </a:rPr>
              <a:t>1.Será que após a pandemia as pessoas vão sair à rua normalmente, sem preocupações?/2.Acha que todas as pessoas tem o cuidado que devem (usar máscara, ETC…)? /3. Qual poderá ser o impacto económico na vida de pessoas?/4. Como é que vai ficar a escola no meio disto tudo?/5. Será que as aulas por videoconferência substituem as aulas presenciais.</a:t>
            </a:r>
          </a:p>
          <a:p>
            <a:endParaRPr lang="pt-PT" b="1" dirty="0"/>
          </a:p>
          <a:p>
            <a:r>
              <a:rPr lang="pt-PT" b="1" dirty="0"/>
              <a:t>Resposta:</a:t>
            </a:r>
          </a:p>
          <a:p>
            <a:endParaRPr lang="pt-PT" b="1" dirty="0"/>
          </a:p>
          <a:p>
            <a:r>
              <a:rPr lang="pt-PT" b="1" dirty="0"/>
              <a:t>Resposta:</a:t>
            </a:r>
          </a:p>
          <a:p>
            <a:endParaRPr lang="pt-PT" b="1" dirty="0"/>
          </a:p>
          <a:p>
            <a:r>
              <a:rPr lang="pt-PT" b="1" dirty="0"/>
              <a:t>Resposta:</a:t>
            </a:r>
          </a:p>
          <a:p>
            <a:endParaRPr lang="pt-PT" b="1" dirty="0"/>
          </a:p>
          <a:p>
            <a:r>
              <a:rPr lang="pt-PT" b="1" dirty="0"/>
              <a:t>Resposta:</a:t>
            </a:r>
          </a:p>
          <a:p>
            <a:endParaRPr lang="pt-PT" b="1" dirty="0"/>
          </a:p>
          <a:p>
            <a:r>
              <a:rPr lang="pt-PT" b="1" dirty="0"/>
              <a:t>Resposta:</a:t>
            </a:r>
          </a:p>
          <a:p>
            <a:endParaRPr lang="pt-PT" b="1" dirty="0"/>
          </a:p>
        </p:txBody>
      </p:sp>
      <p:pic>
        <p:nvPicPr>
          <p:cNvPr id="3" name="Paço Shopping (1)">
            <a:hlinkClick r:id="" action="ppaction://media"/>
            <a:extLst>
              <a:ext uri="{FF2B5EF4-FFF2-40B4-BE49-F238E27FC236}">
                <a16:creationId xmlns:a16="http://schemas.microsoft.com/office/drawing/2014/main" id="{9DEECA31-8511-4031-AC60-8669DEDFC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rot="10800000" flipH="1">
            <a:off x="6390187" y="4040844"/>
            <a:ext cx="530087" cy="609600"/>
          </a:xfrm>
          <a:prstGeom prst="rect">
            <a:avLst/>
          </a:prstGeom>
        </p:spPr>
      </p:pic>
      <p:pic>
        <p:nvPicPr>
          <p:cNvPr id="6" name="Rua Nova da Presa">
            <a:hlinkClick r:id="" action="ppaction://media"/>
            <a:extLst>
              <a:ext uri="{FF2B5EF4-FFF2-40B4-BE49-F238E27FC236}">
                <a16:creationId xmlns:a16="http://schemas.microsoft.com/office/drawing/2014/main" id="{A32ADE11-D243-468F-AE61-CB9C4A55DC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01158" y="4672622"/>
            <a:ext cx="609600" cy="609600"/>
          </a:xfrm>
          <a:prstGeom prst="rect">
            <a:avLst/>
          </a:prstGeom>
        </p:spPr>
      </p:pic>
      <p:pic>
        <p:nvPicPr>
          <p:cNvPr id="7" name="Rua Nova da Presa 2">
            <a:hlinkClick r:id="" action="ppaction://media"/>
            <a:extLst>
              <a:ext uri="{FF2B5EF4-FFF2-40B4-BE49-F238E27FC236}">
                <a16:creationId xmlns:a16="http://schemas.microsoft.com/office/drawing/2014/main" id="{63AC7359-3408-4121-B464-00781D874F9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90186" y="5205714"/>
            <a:ext cx="609600" cy="609600"/>
          </a:xfrm>
          <a:prstGeom prst="rect">
            <a:avLst/>
          </a:prstGeom>
        </p:spPr>
      </p:pic>
      <p:pic>
        <p:nvPicPr>
          <p:cNvPr id="8" name="Paço Shopping 4">
            <a:hlinkClick r:id="" action="ppaction://media"/>
            <a:extLst>
              <a:ext uri="{FF2B5EF4-FFF2-40B4-BE49-F238E27FC236}">
                <a16:creationId xmlns:a16="http://schemas.microsoft.com/office/drawing/2014/main" id="{A13E25DF-06E9-472F-A542-734A11506F6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12129" y="5753990"/>
            <a:ext cx="609600" cy="609600"/>
          </a:xfrm>
          <a:prstGeom prst="rect">
            <a:avLst/>
          </a:prstGeom>
        </p:spPr>
      </p:pic>
      <p:pic>
        <p:nvPicPr>
          <p:cNvPr id="10" name="Paço Shopping 3">
            <a:hlinkClick r:id="" action="ppaction://media"/>
            <a:extLst>
              <a:ext uri="{FF2B5EF4-FFF2-40B4-BE49-F238E27FC236}">
                <a16:creationId xmlns:a16="http://schemas.microsoft.com/office/drawing/2014/main" id="{1239CD69-5FEE-4514-9E32-EF34E64307A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92826" y="6324831"/>
            <a:ext cx="609600" cy="6096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E983B913-A0E6-4579-B4D8-C7520976D4DC}"/>
              </a:ext>
            </a:extLst>
          </p:cNvPr>
          <p:cNvSpPr txBox="1"/>
          <p:nvPr/>
        </p:nvSpPr>
        <p:spPr>
          <a:xfrm>
            <a:off x="7371220" y="6307900"/>
            <a:ext cx="3716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Resposta</a:t>
            </a:r>
            <a:r>
              <a:rPr lang="pt-PT" dirty="0"/>
              <a:t>:</a:t>
            </a:r>
          </a:p>
        </p:txBody>
      </p:sp>
      <p:pic>
        <p:nvPicPr>
          <p:cNvPr id="14" name="Paço Shopping 2">
            <a:hlinkClick r:id="" action="ppaction://media"/>
            <a:extLst>
              <a:ext uri="{FF2B5EF4-FFF2-40B4-BE49-F238E27FC236}">
                <a16:creationId xmlns:a16="http://schemas.microsoft.com/office/drawing/2014/main" id="{9292727E-8F6D-468F-882F-F1CCA917ACE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76552" y="6213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68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7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11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87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36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4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5C6E57AC-26A9-430E-BAAA-A10A77231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16417" r="10278" b="7208"/>
          <a:stretch/>
        </p:blipFill>
        <p:spPr>
          <a:xfrm>
            <a:off x="3966833" y="0"/>
            <a:ext cx="8668512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E3F08D8-49FD-48B0-A3ED-BC6E87D9D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69" y="-544680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Conclusão</a:t>
            </a:r>
            <a:endParaRPr lang="en-US" sz="4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D238871-9B0D-4B26-93CF-4B3113496501}"/>
              </a:ext>
            </a:extLst>
          </p:cNvPr>
          <p:cNvSpPr txBox="1"/>
          <p:nvPr/>
        </p:nvSpPr>
        <p:spPr>
          <a:xfrm>
            <a:off x="5837582" y="307450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A598D0A-E5D2-4AB1-B2D1-98ADDD2933AE}"/>
              </a:ext>
            </a:extLst>
          </p:cNvPr>
          <p:cNvSpPr txBox="1"/>
          <p:nvPr/>
        </p:nvSpPr>
        <p:spPr>
          <a:xfrm>
            <a:off x="6467061" y="3087757"/>
            <a:ext cx="66261" cy="556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3C54FE1-250C-49AF-ABCE-F459F9B9C0FD}"/>
              </a:ext>
            </a:extLst>
          </p:cNvPr>
          <p:cNvSpPr txBox="1"/>
          <p:nvPr/>
        </p:nvSpPr>
        <p:spPr>
          <a:xfrm>
            <a:off x="343869" y="2659454"/>
            <a:ext cx="663632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200" dirty="0"/>
              <a:t>Tendo em conta os dados que obtive através da amostra</a:t>
            </a:r>
          </a:p>
          <a:p>
            <a:pPr algn="just"/>
            <a:r>
              <a:rPr lang="pt-PT" sz="1200" dirty="0"/>
              <a:t>posso concluir que: as pessoas às quais apliquei a entrevista partilham da mesma opinião, quer à cerca dos cuidados a ter com esta situação de pandemia, como ficará a escola no meio desta situação atípica , as preocupações  que estes terão , etc…</a:t>
            </a:r>
          </a:p>
          <a:p>
            <a:pPr algn="just"/>
            <a:r>
              <a:rPr lang="pt-PT" sz="1200" dirty="0"/>
              <a:t>Partilham da mesma opinião no que se refere às saídas para o exterior;</a:t>
            </a:r>
          </a:p>
          <a:p>
            <a:pPr algn="just"/>
            <a:r>
              <a:rPr lang="pt-PT" sz="1200" dirty="0"/>
              <a:t>No que concede aos cuidados a ter , todos partilham da mesma opinião que não temos os cuidados que devíamos;</a:t>
            </a:r>
          </a:p>
          <a:p>
            <a:pPr algn="just"/>
            <a:r>
              <a:rPr lang="pt-PT" sz="1200" dirty="0"/>
              <a:t>Quanto à situação económica após esta pandemia estes responderam de uma forma homogénea, todos acham que a situação económica vai ser um grande problema, ou seja, muita gente vai ficar desempregado , e nos tempos que correm já há muito desemprego.</a:t>
            </a:r>
          </a:p>
          <a:p>
            <a:pPr algn="just"/>
            <a:r>
              <a:rPr lang="pt-PT" sz="1200" dirty="0"/>
              <a:t>Relativamente ao tema da escola, toda a gente referiu que as aulas on-line não substituem as aulas presenciais, uma vez que em casa os alunos tem várias distrações e o professor não consegue controlar o comportamento dos alunos. Já no último questão que se refere como será a escola depois do surto covid-19, as opiniões não são unanimes,  pois dois dos entrevistados responderam que ainda não conseguiam perspetivar o futuro em relação à escola no próximo ano-letivo. </a:t>
            </a:r>
          </a:p>
          <a:p>
            <a:pPr algn="just"/>
            <a:r>
              <a:rPr lang="pt-PT" sz="1200" dirty="0"/>
              <a:t>Gostei imenso de realizar este trabalho , pois foi a primeira entrevista que apliquei. Foi bastante engraçado observar a reação das pessoas que entrevistei de início responderam que érea melhor aplicar a entrevista a outra pessoa, mas quando lhes mostrei as questões que iria colocar as pessoas sentiram-se muito mais à vontade  gostando de ter participado. Deixo um agradecimento as pessoas que participaram na entrevista que só assim me foi possível realizar este trabalho.</a:t>
            </a:r>
            <a:endParaRPr lang="pt-PT" sz="1600" dirty="0"/>
          </a:p>
          <a:p>
            <a:pPr algn="just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44596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538</Words>
  <Application>Microsoft Office PowerPoint</Application>
  <PresentationFormat>Ecrã Panorâmico</PresentationFormat>
  <Paragraphs>27</Paragraphs>
  <Slides>4</Slides>
  <Notes>0</Notes>
  <HiddenSlides>0</HiddenSlides>
  <MMClips>6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do Office</vt:lpstr>
      <vt:lpstr>O MUNDO APÓS A PANDEMIA</vt:lpstr>
      <vt:lpstr>Apresentação do PowerPoint</vt:lpstr>
      <vt:lpstr>Como será o mundo após a pandemia?</vt:lpstr>
      <vt:lpstr>Conclusão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MUNDO APÓS A PANDEMIA</dc:title>
  <dc:creator>Andreia Francisca Lopes de Sousa</dc:creator>
  <cp:lastModifiedBy>Andreia Francisca Lopes de Sousa</cp:lastModifiedBy>
  <cp:revision>15</cp:revision>
  <dcterms:created xsi:type="dcterms:W3CDTF">2020-06-06T11:27:18Z</dcterms:created>
  <dcterms:modified xsi:type="dcterms:W3CDTF">2020-06-24T19:40:33Z</dcterms:modified>
</cp:coreProperties>
</file>